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4"/>
  </p:notesMasterIdLst>
  <p:handoutMasterIdLst>
    <p:handoutMasterId r:id="rId15"/>
  </p:handoutMasterIdLst>
  <p:sldIdLst>
    <p:sldId id="314" r:id="rId5"/>
    <p:sldId id="325" r:id="rId6"/>
    <p:sldId id="324" r:id="rId7"/>
    <p:sldId id="317" r:id="rId8"/>
    <p:sldId id="326" r:id="rId9"/>
    <p:sldId id="316" r:id="rId10"/>
    <p:sldId id="318" r:id="rId11"/>
    <p:sldId id="315" r:id="rId12"/>
    <p:sldId id="30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5" autoAdjust="0"/>
    <p:restoredTop sz="95388" autoAdjust="0"/>
  </p:normalViewPr>
  <p:slideViewPr>
    <p:cSldViewPr snapToGrid="0">
      <p:cViewPr varScale="1">
        <p:scale>
          <a:sx n="109" d="100"/>
          <a:sy n="109" d="100"/>
        </p:scale>
        <p:origin x="960" y="108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66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73" y="2773681"/>
            <a:ext cx="6710088" cy="3200400"/>
          </a:xfrm>
        </p:spPr>
        <p:txBody>
          <a:bodyPr/>
          <a:lstStyle/>
          <a:p>
            <a:r>
              <a:rPr lang="hu-HU" dirty="0"/>
              <a:t>Valuta váltó projekt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EC34FFE-B832-47A6-8A78-D731038434DA}"/>
              </a:ext>
            </a:extLst>
          </p:cNvPr>
          <p:cNvSpPr txBox="1">
            <a:spLocks/>
          </p:cNvSpPr>
          <p:nvPr/>
        </p:nvSpPr>
        <p:spPr>
          <a:xfrm>
            <a:off x="4935985" y="3429000"/>
            <a:ext cx="6710088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u-HU" sz="2000" dirty="0"/>
              <a:t>Nagy Miklós </a:t>
            </a:r>
            <a:r>
              <a:rPr lang="hu-HU" sz="2000" dirty="0" err="1"/>
              <a:t>dávid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1E058C-8427-445D-A0EF-19D36EDF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9" y="213435"/>
            <a:ext cx="4941277" cy="1407759"/>
          </a:xfrm>
        </p:spPr>
        <p:txBody>
          <a:bodyPr>
            <a:normAutofit/>
          </a:bodyPr>
          <a:lstStyle/>
          <a:p>
            <a:r>
              <a:rPr lang="hu-HU" sz="5400" dirty="0"/>
              <a:t>Közös munka</a:t>
            </a:r>
          </a:p>
        </p:txBody>
      </p:sp>
      <p:pic>
        <p:nvPicPr>
          <p:cNvPr id="1026" name="Picture 2" descr="Trello Review | PCMag">
            <a:extLst>
              <a:ext uri="{FF2B5EF4-FFF2-40B4-BE49-F238E27FC236}">
                <a16:creationId xmlns:a16="http://schemas.microsoft.com/office/drawing/2014/main" id="{2A19F175-FBB8-4830-87BB-4D1C4553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465" y="1616597"/>
            <a:ext cx="3442826" cy="1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GitHub.. GitHub is a platform for online… | by Sameer Hussain |  Medium">
            <a:extLst>
              <a:ext uri="{FF2B5EF4-FFF2-40B4-BE49-F238E27FC236}">
                <a16:creationId xmlns:a16="http://schemas.microsoft.com/office/drawing/2014/main" id="{267A75E0-6326-4A76-A7C8-ABB62EB3E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465" y="3090937"/>
            <a:ext cx="3442826" cy="12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Mail (Gmail)">
            <a:extLst>
              <a:ext uri="{FF2B5EF4-FFF2-40B4-BE49-F238E27FC236}">
                <a16:creationId xmlns:a16="http://schemas.microsoft.com/office/drawing/2014/main" id="{051EB71C-E555-4FD2-A257-DEC1117DE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68" y="3885892"/>
            <a:ext cx="2360219" cy="182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hanges in Messenger in 2020 that you should know about - KODA">
            <a:extLst>
              <a:ext uri="{FF2B5EF4-FFF2-40B4-BE49-F238E27FC236}">
                <a16:creationId xmlns:a16="http://schemas.microsoft.com/office/drawing/2014/main" id="{56920FAE-7F91-4E17-960C-B63656671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08" y="5453218"/>
            <a:ext cx="2813538" cy="94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18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6E04ADF6-A8BD-47F1-A5AC-16DAAA7F8FE5}"/>
              </a:ext>
            </a:extLst>
          </p:cNvPr>
          <p:cNvSpPr txBox="1"/>
          <p:nvPr/>
        </p:nvSpPr>
        <p:spPr>
          <a:xfrm>
            <a:off x="465992" y="606669"/>
            <a:ext cx="3912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TRELLO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20B57B2-D764-491F-89EE-C92C1F7AA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1546" y="1477875"/>
            <a:ext cx="9794631" cy="42272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4709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696" y="-682419"/>
            <a:ext cx="4805997" cy="2689629"/>
          </a:xfrm>
        </p:spPr>
        <p:txBody>
          <a:bodyPr/>
          <a:lstStyle/>
          <a:p>
            <a:r>
              <a:rPr lang="hu-HU" dirty="0"/>
              <a:t>Main weboldal</a:t>
            </a:r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E8832B1-073C-4317-B499-F6B7104A5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654" y="2288564"/>
            <a:ext cx="8519746" cy="421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4C8A03-F7D7-4244-BE21-EC48DC31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04" y="492369"/>
            <a:ext cx="4696850" cy="1019676"/>
          </a:xfrm>
        </p:spPr>
        <p:txBody>
          <a:bodyPr/>
          <a:lstStyle/>
          <a:p>
            <a:r>
              <a:rPr lang="hu-HU" dirty="0"/>
              <a:t>Saját munkáim: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1C01685-278B-41B0-9765-ED3CD4A5F039}"/>
              </a:ext>
            </a:extLst>
          </p:cNvPr>
          <p:cNvSpPr txBox="1"/>
          <p:nvPr/>
        </p:nvSpPr>
        <p:spPr>
          <a:xfrm>
            <a:off x="457200" y="2400300"/>
            <a:ext cx="999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-A fő weboldal és az alweboldalak létrehozása.</a:t>
            </a:r>
          </a:p>
          <a:p>
            <a:endParaRPr lang="hu-HU" sz="2400" dirty="0"/>
          </a:p>
          <a:p>
            <a:r>
              <a:rPr lang="hu-HU" sz="2400" dirty="0"/>
              <a:t>-Ezen oldalak </a:t>
            </a:r>
            <a:r>
              <a:rPr lang="hu-HU" sz="2400" dirty="0" err="1"/>
              <a:t>reszponzivitásának</a:t>
            </a:r>
            <a:r>
              <a:rPr lang="hu-HU" sz="2400" dirty="0"/>
              <a:t> kivitelezése (</a:t>
            </a:r>
            <a:r>
              <a:rPr lang="hu-HU" sz="2400" dirty="0" err="1"/>
              <a:t>Iphone</a:t>
            </a:r>
            <a:r>
              <a:rPr lang="hu-HU" sz="2400" dirty="0"/>
              <a:t> 14-ig).</a:t>
            </a:r>
          </a:p>
          <a:p>
            <a:endParaRPr lang="hu-HU" sz="2400" dirty="0"/>
          </a:p>
          <a:p>
            <a:r>
              <a:rPr lang="hu-HU" sz="2400" dirty="0"/>
              <a:t>-Kapcsolatfelvétel </a:t>
            </a:r>
            <a:r>
              <a:rPr lang="hu-HU" sz="2400" dirty="0" err="1"/>
              <a:t>desing</a:t>
            </a:r>
            <a:r>
              <a:rPr lang="hu-H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6899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D486F088-5EF5-4E4B-84C6-01A03FEA3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287" y="3199681"/>
            <a:ext cx="8075713" cy="3658319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24797E7A-2AC1-4601-8C59-FAEC2C7012EB}"/>
              </a:ext>
            </a:extLst>
          </p:cNvPr>
          <p:cNvSpPr txBox="1"/>
          <p:nvPr/>
        </p:nvSpPr>
        <p:spPr>
          <a:xfrm>
            <a:off x="2365131" y="940777"/>
            <a:ext cx="89769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bg1"/>
                </a:solidFill>
              </a:rPr>
              <a:t>A megvalósításhoz HTML-t és CSS-t használtam.</a:t>
            </a:r>
          </a:p>
          <a:p>
            <a:r>
              <a:rPr lang="hu-HU" sz="2800" dirty="0">
                <a:solidFill>
                  <a:schemeClr val="bg1"/>
                </a:solidFill>
              </a:rPr>
              <a:t>A Visual </a:t>
            </a:r>
            <a:r>
              <a:rPr lang="hu-HU" sz="2800" dirty="0" err="1">
                <a:solidFill>
                  <a:schemeClr val="bg1"/>
                </a:solidFill>
              </a:rPr>
              <a:t>Studio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Code</a:t>
            </a:r>
            <a:r>
              <a:rPr lang="hu-HU" sz="2800" dirty="0">
                <a:solidFill>
                  <a:schemeClr val="bg1"/>
                </a:solidFill>
              </a:rPr>
              <a:t> volt a fejlesztői környezet.</a:t>
            </a: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DFAEE949-4D76-4ABB-9C77-22B84A9191CD}"/>
              </a:ext>
            </a:extLst>
          </p:cNvPr>
          <p:cNvSpPr txBox="1"/>
          <p:nvPr/>
        </p:nvSpPr>
        <p:spPr>
          <a:xfrm>
            <a:off x="501162" y="307731"/>
            <a:ext cx="6462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dirty="0"/>
              <a:t>Alweboldalak: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15E9499F-4F81-4AE2-A93F-14C746528F3D}"/>
              </a:ext>
            </a:extLst>
          </p:cNvPr>
          <p:cNvSpPr txBox="1"/>
          <p:nvPr/>
        </p:nvSpPr>
        <p:spPr>
          <a:xfrm>
            <a:off x="1723292" y="3198167"/>
            <a:ext cx="4906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„Rólunk” és a „Pénzváltási tippek”</a:t>
            </a:r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6" y="1052132"/>
            <a:ext cx="5181600" cy="2376868"/>
          </a:xfrm>
        </p:spPr>
        <p:txBody>
          <a:bodyPr>
            <a:normAutofit/>
          </a:bodyPr>
          <a:lstStyle/>
          <a:p>
            <a:r>
              <a:rPr lang="hu-HU" sz="4000" dirty="0"/>
              <a:t>Közös munka megvalósítása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165648"/>
            <a:ext cx="7318159" cy="3624984"/>
          </a:xfrm>
        </p:spPr>
        <p:txBody>
          <a:bodyPr/>
          <a:lstStyle/>
          <a:p>
            <a:r>
              <a:rPr lang="hu-HU" dirty="0"/>
              <a:t>Köszönöm a figyelmet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</TotalTime>
  <Words>76</Words>
  <Application>Microsoft Office PowerPoint</Application>
  <PresentationFormat>Szélesvásznú</PresentationFormat>
  <Paragraphs>24</Paragraphs>
  <Slides>9</Slides>
  <Notes>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Calibri</vt:lpstr>
      <vt:lpstr>Tenorite</vt:lpstr>
      <vt:lpstr>Custom</vt:lpstr>
      <vt:lpstr>Valuta váltó projekt</vt:lpstr>
      <vt:lpstr>Közös munka</vt:lpstr>
      <vt:lpstr>PowerPoint-bemutató</vt:lpstr>
      <vt:lpstr>Main weboldal</vt:lpstr>
      <vt:lpstr>Saját munkáim:</vt:lpstr>
      <vt:lpstr>PowerPoint-bemutató</vt:lpstr>
      <vt:lpstr>PowerPoint-bemutató</vt:lpstr>
      <vt:lpstr>Közös munka megvalósítása</vt:lpstr>
      <vt:lpstr>Köszönöm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cp:lastModifiedBy>User</cp:lastModifiedBy>
  <cp:revision>10</cp:revision>
  <dcterms:created xsi:type="dcterms:W3CDTF">2024-01-04T07:32:45Z</dcterms:created>
  <dcterms:modified xsi:type="dcterms:W3CDTF">2024-12-17T12:49:42Z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